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eee09593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eee09593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eae0d08a51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eae0d08a51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eae0d08a5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eae0d08a5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eee095930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eee095930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eee095930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eee095930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ee095930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eee095930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eae0d08a5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eae0d08a5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eee095930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eee095930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ee095930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ee095930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eee095930f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eee095930f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eae0d08a5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eae0d08a5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eae0d08a5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eae0d08a5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eae0d08a51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eae0d08a5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eae0d08a5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eae0d08a5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eae0d08a5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eae0d08a5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eae0d08a5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eae0d08a5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eae0d08a5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eae0d08a5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ae0d08a51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ae0d08a51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506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70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506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00319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9268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506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00319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9268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0796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92685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70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70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46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03302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46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9467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960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